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1469" y="-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E8745-C8B1-499D-9FFD-78FD734BC2B9}" type="datetimeFigureOut">
              <a:rPr lang="en-US" smtClean="0"/>
              <a:t>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E2311-282C-4E35-BFD0-5050DDD2585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1340768"/>
            <a:ext cx="7772400" cy="1470025"/>
          </a:xfrm>
        </p:spPr>
        <p:txBody>
          <a:bodyPr>
            <a:noAutofit/>
          </a:bodyPr>
          <a:lstStyle/>
          <a:p>
            <a:r>
              <a:rPr lang="en-IN" sz="3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MU Bright" pitchFamily="2" charset="0"/>
                <a:ea typeface="CMU Bright" pitchFamily="2" charset="0"/>
                <a:cs typeface="CMU Bright" pitchFamily="2" charset="0"/>
              </a:rPr>
              <a:t>Detection of Dual Active Galactic Nuclei using Self-Supervised Active Learning Guided Detection System</a:t>
            </a:r>
            <a:br>
              <a:rPr lang="en-IN" sz="3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MU Bright" pitchFamily="2" charset="0"/>
                <a:ea typeface="CMU Bright" pitchFamily="2" charset="0"/>
                <a:cs typeface="CMU Bright" pitchFamily="2" charset="0"/>
              </a:rPr>
            </a:br>
            <a:r>
              <a:rPr lang="en-IN" sz="3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MU Bright" pitchFamily="2" charset="0"/>
                <a:ea typeface="CMU Bright" pitchFamily="2" charset="0"/>
                <a:cs typeface="CMU Bright" pitchFamily="2" charset="0"/>
              </a:rPr>
              <a:t>(SSALD)</a:t>
            </a:r>
            <a:endParaRPr lang="en-US" sz="3200" dirty="0">
              <a:solidFill>
                <a:schemeClr val="accent3">
                  <a:lumMod val="40000"/>
                  <a:lumOff val="60000"/>
                </a:schemeClr>
              </a:solidFill>
              <a:latin typeface="CMU Bright" pitchFamily="2" charset="0"/>
              <a:ea typeface="CMU Bright" pitchFamily="2" charset="0"/>
              <a:cs typeface="CMU Bright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MU Serif" pitchFamily="2" charset="0"/>
                <a:ea typeface="CMU Serif" pitchFamily="2" charset="0"/>
                <a:cs typeface="CMU Serif" pitchFamily="2" charset="0"/>
              </a:rPr>
              <a:t>Collaborators:</a:t>
            </a:r>
          </a:p>
          <a:p>
            <a:r>
              <a:rPr lang="en-IN" sz="2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MU Serif" pitchFamily="2" charset="0"/>
                <a:ea typeface="CMU Serif" pitchFamily="2" charset="0"/>
                <a:cs typeface="CMU Serif" pitchFamily="2" charset="0"/>
              </a:rPr>
              <a:t>Diptarko Choudhury</a:t>
            </a:r>
          </a:p>
          <a:p>
            <a:r>
              <a:rPr lang="en-IN" sz="24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MU Serif" pitchFamily="2" charset="0"/>
                <a:ea typeface="CMU Serif" pitchFamily="2" charset="0"/>
                <a:cs typeface="CMU Serif" pitchFamily="2" charset="0"/>
              </a:rPr>
              <a:t>Aniket</a:t>
            </a:r>
            <a:r>
              <a:rPr lang="en-IN" sz="2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MU Serif" pitchFamily="2" charset="0"/>
                <a:ea typeface="CMU Serif" pitchFamily="2" charset="0"/>
                <a:cs typeface="CMU Serif" pitchFamily="2" charset="0"/>
              </a:rPr>
              <a:t> </a:t>
            </a:r>
            <a:r>
              <a:rPr lang="en-IN" sz="24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MU Serif" pitchFamily="2" charset="0"/>
                <a:ea typeface="CMU Serif" pitchFamily="2" charset="0"/>
                <a:cs typeface="CMU Serif" pitchFamily="2" charset="0"/>
              </a:rPr>
              <a:t>Nath</a:t>
            </a:r>
            <a:endParaRPr lang="en-US" sz="2400" dirty="0">
              <a:solidFill>
                <a:schemeClr val="accent3">
                  <a:lumMod val="40000"/>
                  <a:lumOff val="60000"/>
                </a:schemeClr>
              </a:solidFill>
              <a:latin typeface="CMU Serif" pitchFamily="2" charset="0"/>
              <a:ea typeface="CMU Serif" pitchFamily="2" charset="0"/>
              <a:cs typeface="CMU Serif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9592" y="2276872"/>
            <a:ext cx="74888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 smtClean="0">
                <a:solidFill>
                  <a:srgbClr val="FFFF00"/>
                </a:solidFill>
                <a:latin typeface="CMU Bright" pitchFamily="2" charset="0"/>
                <a:ea typeface="CMU Bright" pitchFamily="2" charset="0"/>
                <a:cs typeface="CMU Bright" pitchFamily="2" charset="0"/>
              </a:rPr>
              <a:t>Systematic search for Dual Active Galactic Nuclei is a serendipitous process. It often involves image analysis in multiple wavelengths which is a tedious task. We aim to expedite the search process using Machine Learning. We will use the Sloan Digital Sky Survey (SDSS) which is a dataset obtained at optical wavelengths to implement our algorithm.</a:t>
            </a:r>
            <a:endParaRPr lang="en-US" sz="2400" dirty="0">
              <a:solidFill>
                <a:srgbClr val="FFFF00"/>
              </a:solidFill>
              <a:latin typeface="CMU Bright" pitchFamily="2" charset="0"/>
              <a:ea typeface="CMU Bright" pitchFamily="2" charset="0"/>
              <a:cs typeface="CMU Bright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ip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1720" y="1196752"/>
            <a:ext cx="5225582" cy="522558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47664" y="476672"/>
            <a:ext cx="6336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 smtClean="0">
                <a:solidFill>
                  <a:srgbClr val="FFFF00"/>
                </a:solidFill>
              </a:rPr>
              <a:t>Training Algorithm</a:t>
            </a:r>
            <a:endParaRPr lang="en-US" sz="2400" dirty="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82</Words>
  <Application>Microsoft Office PowerPoint</Application>
  <PresentationFormat>On-screen Show (4:3)</PresentationFormat>
  <Paragraphs>6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Detection of Dual Active Galactic Nuclei using Self-Supervised Active Learning Guided Detection System (SSALD)</vt:lpstr>
      <vt:lpstr>Slide 2</vt:lpstr>
      <vt:lpstr>Slide 3</vt:lpstr>
    </vt:vector>
  </TitlesOfParts>
  <Company>Grizli777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Detection of Dual Active Galactic Nuclei using Self-Supervised Active Learning Guided Detection System (SSALD)</dc:title>
  <dc:creator>Diptarko Choudhury</dc:creator>
  <cp:lastModifiedBy>Diptarko Choudhury</cp:lastModifiedBy>
  <cp:revision>7</cp:revision>
  <dcterms:created xsi:type="dcterms:W3CDTF">2023-01-28T16:28:09Z</dcterms:created>
  <dcterms:modified xsi:type="dcterms:W3CDTF">2023-01-28T17:37:43Z</dcterms:modified>
</cp:coreProperties>
</file>

<file path=docProps/thumbnail.jpeg>
</file>